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3" r:id="rId2"/>
    <p:sldId id="258" r:id="rId3"/>
    <p:sldId id="259" r:id="rId4"/>
    <p:sldId id="300" r:id="rId5"/>
    <p:sldId id="302" r:id="rId6"/>
  </p:sldIdLst>
  <p:sldSz cx="9144000" cy="6858000" type="screen4x3"/>
  <p:notesSz cx="7077075" cy="93630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504" cy="4686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07919" y="0"/>
            <a:ext cx="3067504" cy="4686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D2B6A-C0EF-46C9-9952-FCD509873372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71575"/>
            <a:ext cx="4213225" cy="3159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7378" y="4505597"/>
            <a:ext cx="5662321" cy="368653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894397"/>
            <a:ext cx="3067504" cy="4686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07919" y="8894397"/>
            <a:ext cx="3067504" cy="4686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44734-958A-4C6A-8C26-ECD39C1B264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881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4734-958A-4C6A-8C26-ECD39C1B26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264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4734-958A-4C6A-8C26-ECD39C1B264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25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4734-958A-4C6A-8C26-ECD39C1B26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3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4734-958A-4C6A-8C26-ECD39C1B26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51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4734-958A-4C6A-8C26-ECD39C1B26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15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2880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5414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223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14550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79776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33988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50939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12674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07851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7789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69589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2379F-4AD8-42AB-A9E7-68CC2296BE8F}" type="datetimeFigureOut">
              <a:rPr lang="de-AT" smtClean="0"/>
              <a:t>06.12.2017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4B5BC-D92C-4AE5-9C01-325B3CF8B6D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75606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5537" y="1268760"/>
            <a:ext cx="7848872" cy="1872208"/>
          </a:xfrm>
        </p:spPr>
        <p:txBody>
          <a:bodyPr>
            <a:noAutofit/>
          </a:bodyPr>
          <a:lstStyle/>
          <a:p>
            <a:r>
              <a:rPr lang="de-DE" sz="4000" b="1" dirty="0"/>
              <a:t> </a:t>
            </a:r>
            <a:endParaRPr lang="de-AT" sz="4000" dirty="0"/>
          </a:p>
          <a:p>
            <a:r>
              <a:rPr lang="de-DE" b="1" dirty="0"/>
              <a:t>Herausforderungen für den Spediteur beim Schienengüterverkehr</a:t>
            </a:r>
            <a:endParaRPr lang="de-AT" dirty="0"/>
          </a:p>
          <a:p>
            <a:r>
              <a:rPr lang="de-AT" dirty="0"/>
              <a:t>Mag. Wolfram Senger-Weiss, Präsident </a:t>
            </a:r>
          </a:p>
          <a:p>
            <a:endParaRPr lang="de-AT" sz="4000" dirty="0"/>
          </a:p>
        </p:txBody>
      </p:sp>
      <p:pic>
        <p:nvPicPr>
          <p:cNvPr id="4" name="Grafik 3" descr="C:\Users\Oliver\AppData\Local\Microsoft\Windows\Temporary Internet Files\Content.Word\spediteure-logistik_rgb_klein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545632"/>
            <a:ext cx="5764619" cy="3312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Bild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680" y="332656"/>
            <a:ext cx="2326640" cy="686435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645492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399" y="1700808"/>
            <a:ext cx="6388331" cy="377813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de-AT" b="1" dirty="0"/>
              <a:t>Der Spediteur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732098"/>
            <a:ext cx="8229600" cy="4525963"/>
          </a:xfrm>
        </p:spPr>
        <p:txBody>
          <a:bodyPr>
            <a:normAutofit fontScale="92500"/>
          </a:bodyPr>
          <a:lstStyle/>
          <a:p>
            <a:endParaRPr lang="de-AT" dirty="0"/>
          </a:p>
          <a:p>
            <a:r>
              <a:rPr lang="de-AT" dirty="0"/>
              <a:t>Kundenbedürfnisse im Vordergrund bei Auswahl des Verkehrsträgers</a:t>
            </a:r>
          </a:p>
          <a:p>
            <a:r>
              <a:rPr lang="de-AT" dirty="0"/>
              <a:t>Kunde hat meist keine Verkehrsträgerpräferenz</a:t>
            </a:r>
          </a:p>
          <a:p>
            <a:r>
              <a:rPr lang="de-AT" dirty="0"/>
              <a:t>Kunde verlangt intelligente und kostengünstige Lösung bei gleichzeitig hoher Servicequalität</a:t>
            </a:r>
          </a:p>
          <a:p>
            <a:r>
              <a:rPr lang="de-AT" dirty="0"/>
              <a:t>Spediteur agiert prinzipiell verkehrsträger-neutral</a:t>
            </a:r>
          </a:p>
          <a:p>
            <a:r>
              <a:rPr lang="de-AT" dirty="0"/>
              <a:t>Nicht jeder Spediteur hat Bahnaffinität</a:t>
            </a:r>
          </a:p>
          <a:p>
            <a:pPr marL="0" indent="0">
              <a:buNone/>
            </a:pPr>
            <a:endParaRPr lang="de-AT" dirty="0"/>
          </a:p>
        </p:txBody>
      </p:sp>
      <p:pic>
        <p:nvPicPr>
          <p:cNvPr id="4" name="Picture 3" descr="Z:\Dokumente EZ\ZV-LOGO\ZV-Logo_klei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990" y="5915815"/>
            <a:ext cx="1199010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89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399" y="1700808"/>
            <a:ext cx="6388331" cy="377813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de-AT" b="1" dirty="0"/>
              <a:t>Schienenlogistik 4.0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7584" y="2199459"/>
            <a:ext cx="8229600" cy="3716356"/>
          </a:xfrm>
        </p:spPr>
        <p:txBody>
          <a:bodyPr>
            <a:normAutofit/>
          </a:bodyPr>
          <a:lstStyle/>
          <a:p>
            <a:r>
              <a:rPr lang="de-AT" dirty="0" smtClean="0"/>
              <a:t>Ansatzpunkte der Digitalisierung </a:t>
            </a:r>
          </a:p>
          <a:p>
            <a:pPr lvl="1"/>
            <a:r>
              <a:rPr lang="de-AT" dirty="0" smtClean="0"/>
              <a:t>Transparenz </a:t>
            </a:r>
            <a:r>
              <a:rPr lang="de-AT" dirty="0"/>
              <a:t>(Verknüpfung von Daten / aktuelle Wagenströme)</a:t>
            </a:r>
          </a:p>
          <a:p>
            <a:pPr lvl="1"/>
            <a:r>
              <a:rPr lang="de-AT" dirty="0"/>
              <a:t>Prognose (generieren / Alarme definieren)</a:t>
            </a:r>
          </a:p>
          <a:p>
            <a:pPr lvl="1"/>
            <a:r>
              <a:rPr lang="de-AT" dirty="0"/>
              <a:t>Asset Intelligenz (Sensorik an Güterwägen</a:t>
            </a:r>
            <a:r>
              <a:rPr lang="de-AT" dirty="0" smtClean="0"/>
              <a:t>)</a:t>
            </a:r>
          </a:p>
          <a:p>
            <a:r>
              <a:rPr lang="de-AT" dirty="0"/>
              <a:t>„Sichere“ Lieferketten </a:t>
            </a:r>
            <a:r>
              <a:rPr lang="de-AT" dirty="0" smtClean="0"/>
              <a:t>generieren</a:t>
            </a:r>
            <a:endParaRPr lang="de-AT" dirty="0"/>
          </a:p>
          <a:p>
            <a:pPr lvl="1"/>
            <a:endParaRPr lang="de-AT" dirty="0"/>
          </a:p>
          <a:p>
            <a:pPr marL="0" indent="0">
              <a:buNone/>
            </a:pPr>
            <a:endParaRPr lang="de-AT" dirty="0"/>
          </a:p>
          <a:p>
            <a:endParaRPr lang="de-AT" dirty="0"/>
          </a:p>
        </p:txBody>
      </p:sp>
      <p:pic>
        <p:nvPicPr>
          <p:cNvPr id="4" name="Picture 3" descr="Z:\Dokumente EZ\ZV-LOGO\ZV-Logo_klei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990" y="5915815"/>
            <a:ext cx="1199010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8520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399" y="1700808"/>
            <a:ext cx="6388331" cy="377813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de-AT" b="1" dirty="0"/>
              <a:t>Fazit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979712"/>
            <a:ext cx="8589640" cy="37535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de-AT" sz="3800" dirty="0"/>
          </a:p>
          <a:p>
            <a:pPr lvl="0"/>
            <a:r>
              <a:rPr lang="de-AT" sz="3800" dirty="0"/>
              <a:t>Großer Bedarf digitaler Lösungen in Prozessen der Schienenlogistik</a:t>
            </a:r>
          </a:p>
          <a:p>
            <a:pPr lvl="0"/>
            <a:r>
              <a:rPr lang="de-AT" sz="3800" dirty="0"/>
              <a:t>Wichtige Basis für Effizienzsteigerung </a:t>
            </a:r>
            <a:r>
              <a:rPr lang="de-AT" sz="3800"/>
              <a:t>/ </a:t>
            </a:r>
            <a:r>
              <a:rPr lang="de-AT" sz="3800" smtClean="0"/>
              <a:t>Wettbewerbsfähigkeit/Zuverlässigkeit</a:t>
            </a:r>
            <a:endParaRPr lang="de-AT" sz="3800" dirty="0"/>
          </a:p>
          <a:p>
            <a:pPr lvl="0"/>
            <a:r>
              <a:rPr lang="de-AT" sz="3800" dirty="0"/>
              <a:t>Kollaboration wesentliche Grundlage für Erfolg (Kunde / Dienstleister)</a:t>
            </a:r>
          </a:p>
          <a:p>
            <a:pPr lvl="0"/>
            <a:r>
              <a:rPr lang="de-AT" sz="3800" dirty="0" err="1" smtClean="0"/>
              <a:t>Incentivierung</a:t>
            </a:r>
            <a:r>
              <a:rPr lang="de-AT" sz="3800" dirty="0" smtClean="0"/>
              <a:t> </a:t>
            </a:r>
            <a:r>
              <a:rPr lang="de-AT" sz="3800" dirty="0"/>
              <a:t>des Spediteurs   </a:t>
            </a:r>
          </a:p>
          <a:p>
            <a:endParaRPr lang="de-AT" dirty="0"/>
          </a:p>
        </p:txBody>
      </p:sp>
      <p:pic>
        <p:nvPicPr>
          <p:cNvPr id="4" name="Picture 3" descr="Z:\Dokumente EZ\ZV-LOGO\ZV-Logo_klei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990" y="5915815"/>
            <a:ext cx="1199010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6037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2492896"/>
            <a:ext cx="7772400" cy="1470025"/>
          </a:xfrm>
        </p:spPr>
        <p:txBody>
          <a:bodyPr>
            <a:noAutofit/>
          </a:bodyPr>
          <a:lstStyle/>
          <a:p>
            <a:r>
              <a:rPr lang="de-AT" sz="6000" b="1" dirty="0"/>
              <a:t>Vielen Dank für Ihre Aufmerksamkeit!</a:t>
            </a:r>
            <a:br>
              <a:rPr lang="de-AT" sz="6000" b="1" dirty="0"/>
            </a:br>
            <a:r>
              <a:rPr lang="de-AT" sz="2800" b="1" dirty="0"/>
              <a:t>www.spediteure-logistik.at</a:t>
            </a:r>
          </a:p>
        </p:txBody>
      </p:sp>
      <p:pic>
        <p:nvPicPr>
          <p:cNvPr id="4" name="Bild 1" descr="ZV-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57116"/>
            <a:ext cx="1903849" cy="15841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208595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Bildschirmpräsentation (4:3)</PresentationFormat>
  <Paragraphs>29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Larissa</vt:lpstr>
      <vt:lpstr>PowerPoint-Präsentation</vt:lpstr>
      <vt:lpstr>Der Spediteur</vt:lpstr>
      <vt:lpstr>Schienenlogistik 4.0</vt:lpstr>
      <vt:lpstr>Fazit</vt:lpstr>
      <vt:lpstr>Vielen Dank für Ihre Aufmerksamkeit! www.spediteure-logistik.at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Elisabeth Zrunek</dc:creator>
  <cp:lastModifiedBy>Senger-Weiss Wolfram wsw09</cp:lastModifiedBy>
  <cp:revision>58</cp:revision>
  <cp:lastPrinted>2017-12-06T08:11:46Z</cp:lastPrinted>
  <dcterms:created xsi:type="dcterms:W3CDTF">2014-09-11T09:58:12Z</dcterms:created>
  <dcterms:modified xsi:type="dcterms:W3CDTF">2017-12-06T22:12:35Z</dcterms:modified>
</cp:coreProperties>
</file>